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3" r:id="rId4"/>
    <p:sldId id="266" r:id="rId5"/>
    <p:sldId id="286" r:id="rId6"/>
    <p:sldId id="258" r:id="rId7"/>
    <p:sldId id="259" r:id="rId8"/>
    <p:sldId id="262" r:id="rId9"/>
    <p:sldId id="261" r:id="rId10"/>
    <p:sldId id="264" r:id="rId11"/>
    <p:sldId id="265" r:id="rId12"/>
    <p:sldId id="267" r:id="rId13"/>
    <p:sldId id="268" r:id="rId14"/>
    <p:sldId id="270" r:id="rId15"/>
    <p:sldId id="271" r:id="rId16"/>
    <p:sldId id="272" r:id="rId17"/>
    <p:sldId id="279" r:id="rId18"/>
    <p:sldId id="274" r:id="rId19"/>
    <p:sldId id="275" r:id="rId20"/>
    <p:sldId id="276" r:id="rId21"/>
    <p:sldId id="277" r:id="rId22"/>
    <p:sldId id="278" r:id="rId23"/>
    <p:sldId id="280" r:id="rId24"/>
    <p:sldId id="269" r:id="rId25"/>
    <p:sldId id="273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2"/>
    <p:restoredTop sz="94646"/>
  </p:normalViewPr>
  <p:slideViewPr>
    <p:cSldViewPr snapToGrid="0" snapToObjects="1">
      <p:cViewPr varScale="1">
        <p:scale>
          <a:sx n="84" d="100"/>
          <a:sy n="84" d="100"/>
        </p:scale>
        <p:origin x="1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C5431-34B1-FB4E-9314-E02E648BF4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D96186-25ED-8741-8888-474B8B871D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32B07-6FF8-9C4B-A43F-152039683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8F359-F12C-E24B-8934-EE5EBC328B73}" type="datetimeFigureOut">
              <a:rPr lang="en-US" smtClean="0"/>
              <a:t>2/27/23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69217-901D-8F41-9613-C0FDE9AB9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46812-D808-6341-B4A7-CC1AA7444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7EA69-AB23-3540-A45C-048A8899B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48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214DD-5E9D-8547-8B5E-BA1AF6FDC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356486-641A-D64F-ADA1-E899670EC8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6263A-F6D0-F646-8D0D-0E4706F53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8F359-F12C-E24B-8934-EE5EBC328B73}" type="datetimeFigureOut">
              <a:rPr lang="en-US" smtClean="0"/>
              <a:t>2/27/23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8EF98-482B-6043-B375-9596FEB54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B33F9-6472-3A42-A130-9256DBF78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7EA69-AB23-3540-A45C-048A8899B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519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B4A065-EA90-8D49-B6DB-8B436EA95C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20DFC-1A01-4E43-874F-41ED0C613B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5A046-E8AF-2741-8EEC-E7DD7DB80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8F359-F12C-E24B-8934-EE5EBC328B73}" type="datetimeFigureOut">
              <a:rPr lang="en-US" smtClean="0"/>
              <a:t>2/27/23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67C69A-7F59-1348-93A4-FF1AFBA7B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2EEAE-7BB6-7548-8439-48B5B5BAA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7EA69-AB23-3540-A45C-048A8899B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904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B41D7-420E-E24F-9A4B-D585F27EC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CA826-3030-BC45-9513-8F7470119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07A44-C2ED-894F-9F7F-49ACE98F0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8F359-F12C-E24B-8934-EE5EBC328B73}" type="datetimeFigureOut">
              <a:rPr lang="en-US" smtClean="0"/>
              <a:t>2/27/23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12246-2B0F-034E-ACBB-D7BE6D96B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A2D1C-D812-1C46-BE57-CC684DA97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7EA69-AB23-3540-A45C-048A8899B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998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C7DDC-7337-194C-9088-7BF4EB9A3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C703C-CF33-A345-B7EE-44C0D0B8A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B9894-33BA-9546-A66C-5FDBE31D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8F359-F12C-E24B-8934-EE5EBC328B73}" type="datetimeFigureOut">
              <a:rPr lang="en-US" smtClean="0"/>
              <a:t>2/27/23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DFBAE-9AF7-224F-B201-BF1F5B260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4C27E-4BC3-BE43-8702-593901D20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7EA69-AB23-3540-A45C-048A8899B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520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6623A-A0F8-A844-B2E6-2DD534216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12790-451C-8343-9C62-7AFD4025B9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D57442-AFE2-A54F-80F6-63D37D68B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B0B5FF-9436-604D-87D6-8E20D1B3E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8F359-F12C-E24B-8934-EE5EBC328B73}" type="datetimeFigureOut">
              <a:rPr lang="en-US" smtClean="0"/>
              <a:t>2/27/23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646522-1FDD-914A-B627-0A4949369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8B6F4-3B31-C445-9556-0DB61F04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7EA69-AB23-3540-A45C-048A8899B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37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F5C29-E5CB-4746-AB38-96267856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A2D0C-7452-584B-86DC-6357CF54FA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CCDD1-3EC4-4843-8F10-00CDC26484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8B74F2-3C87-C94E-A337-6130B5F9DF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207344-3D5B-804F-B441-321AF146C5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C1ED52-28E1-BF4D-9FA2-81E0E0461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8F359-F12C-E24B-8934-EE5EBC328B73}" type="datetimeFigureOut">
              <a:rPr lang="en-US" smtClean="0"/>
              <a:t>2/27/23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C28F3F-7C33-5B46-B3DD-40D6E7B09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0F5A6E-72B3-AB40-8989-8CF6E4674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7EA69-AB23-3540-A45C-048A8899B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700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02957-DC2E-3342-982B-06C3B32F8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A1D2BD-6977-1E46-83CA-DB84DB013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8F359-F12C-E24B-8934-EE5EBC328B73}" type="datetimeFigureOut">
              <a:rPr lang="en-US" smtClean="0"/>
              <a:t>2/27/23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750E78-5D50-2A40-B7C1-268D16758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16A599-FDA0-F846-9511-F422C2D46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7EA69-AB23-3540-A45C-048A8899B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629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336E58-A70B-6C4E-9598-725685FAA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8F359-F12C-E24B-8934-EE5EBC328B73}" type="datetimeFigureOut">
              <a:rPr lang="en-US" smtClean="0"/>
              <a:t>2/27/23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5DAE12-53B0-AE4C-9B28-F9A35AD7D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D76CFC-3549-1B40-A81A-C10A80D8B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7EA69-AB23-3540-A45C-048A8899B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54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C43E4-6E27-7840-A2A7-8ADA627CA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383BE-E171-0449-BD01-BB1708BC3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A7D395-E423-DD46-A590-E869258060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9CD7D2-DF03-1C4A-B054-AF98C7EE3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8F359-F12C-E24B-8934-EE5EBC328B73}" type="datetimeFigureOut">
              <a:rPr lang="en-US" smtClean="0"/>
              <a:t>2/27/23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601E8B-D375-D945-B4D2-C2C0A03A8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188DFB-F4A6-5947-87F5-62B328A36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7EA69-AB23-3540-A45C-048A8899B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828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6BF2A-2CCD-644A-8E65-72A9FE459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9F4C5C-2052-5A4A-8423-B61C6FA16D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F556A3-23DF-A541-AE4D-635C502428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C1F96-B38F-B546-8FDE-7A8EA664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8F359-F12C-E24B-8934-EE5EBC328B73}" type="datetimeFigureOut">
              <a:rPr lang="en-US" smtClean="0"/>
              <a:t>2/27/23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206339-4234-1E41-8A30-A2F05DE7B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D398DE-3111-C747-829C-8637EBC73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7EA69-AB23-3540-A45C-048A8899B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158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28ED37-2078-A94F-AC11-E1AD2F96D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BF13A9-3420-7C4B-B0E9-EC4E0BCB1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784FE-0507-FB45-8ED3-E805C1A4E2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A8F359-F12C-E24B-8934-EE5EBC328B73}" type="datetimeFigureOut">
              <a:rPr lang="en-US" smtClean="0"/>
              <a:t>2/27/23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6FDB3-B355-2A46-A3EE-2225527C51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CB91E-16AA-0841-9CE2-9DFFBAB7A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7EA69-AB23-3540-A45C-048A8899B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788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3E8E8-70F5-4745-A39E-CE32D77D28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PUBLIC ART SYNTHESIS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D12957-BF35-F34E-B094-47F4B33BF5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With some insights on ways of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897469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4C671-C2DA-8541-BAD8-055E76D03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460CB-EB48-9244-8272-87F78CB1A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629AFE-4FA9-7D44-9F83-E33168802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95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E2F0C-61C8-C249-8342-21F38D856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23402-D6EB-854C-A4C7-CF3FC3AD3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400FF3-FCED-8B4A-919F-86FFB6233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1" y="0"/>
            <a:ext cx="102663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777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15CD4-2DCF-4C47-B54B-08F89C30D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651B2-7895-784B-85CD-26BF9FEAD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51599D-CFA6-A54D-92E9-A553DE849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45" y="0"/>
            <a:ext cx="10390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57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B8FBF-28E7-2F49-BE37-5171D40A3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46C17-8E28-9242-9377-1120DCD2F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3F7EB7-0A09-A640-A724-B23245FE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048" y="0"/>
            <a:ext cx="85619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1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6E75B-D836-5244-9D4C-402462E63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9ED18-B334-184E-B0C7-BF7BB08CE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1445B9-5274-6E49-B720-A700631A8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000" y="0"/>
            <a:ext cx="648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046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910BF-3930-854E-9521-ED6581BB8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C46BC-9E0C-3843-975B-D397ED9CD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34F583-0461-194B-BE8C-9284C5474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47650"/>
            <a:ext cx="76200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675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7CD0-C9E8-A845-85F0-8F1E31918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F03B0-0C4E-EA4C-ACED-3E524541B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11B714-12ED-3740-89C3-9F7ABB87F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599" y="-33020"/>
            <a:ext cx="7128641" cy="689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83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C1A39-06A2-6B4C-B773-0F0B51F99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The following works use abstraction, distortion and surrealism as an inspiration and means of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92973-499D-5A49-A669-D8C7E8E14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40679"/>
            <a:ext cx="10515600" cy="73628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080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2FD4E-9CEB-1449-B1AE-21A4895D5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F041C-A468-AE4C-8CC1-534682276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9686D1-220A-154C-8DDF-F1EE5997A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799" y="95896"/>
            <a:ext cx="4716757" cy="665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98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4EACC-6096-EF42-AD14-D572236A4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83DB3-B5F1-1B4E-ACEA-106FA6814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CE0493-1E67-6641-A735-C7D8ACD02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" y="121920"/>
            <a:ext cx="485137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ABA2E2-6144-EA4E-9882-E834288099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84" t="8153" r="12565" b="41555"/>
          <a:stretch/>
        </p:blipFill>
        <p:spPr>
          <a:xfrm>
            <a:off x="6096000" y="365125"/>
            <a:ext cx="5319569" cy="507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385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6AC29-3754-B44E-BD4E-E5536188A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Public Art Synthesis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CECE2-6564-3C43-AD95-4E9257BC1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best public art connects us with the city</a:t>
            </a:r>
          </a:p>
          <a:p>
            <a:r>
              <a:rPr lang="en-US" dirty="0"/>
              <a:t>Public art makes us dissent our city as well</a:t>
            </a:r>
          </a:p>
          <a:p>
            <a:r>
              <a:rPr lang="en-US" dirty="0"/>
              <a:t>It intervenes with our day-to-day and even question it.</a:t>
            </a:r>
          </a:p>
          <a:p>
            <a:r>
              <a:rPr lang="en-US" dirty="0"/>
              <a:t>It is a process</a:t>
            </a:r>
          </a:p>
          <a:p>
            <a:r>
              <a:rPr lang="en-US" dirty="0"/>
              <a:t>It is a product</a:t>
            </a:r>
          </a:p>
          <a:p>
            <a:r>
              <a:rPr lang="en-US" dirty="0"/>
              <a:t>It is a participation</a:t>
            </a:r>
          </a:p>
        </p:txBody>
      </p:sp>
    </p:spTree>
    <p:extLst>
      <p:ext uri="{BB962C8B-B14F-4D97-AF65-F5344CB8AC3E}">
        <p14:creationId xmlns:p14="http://schemas.microsoft.com/office/powerpoint/2010/main" val="589130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BD0C5-A27E-6D42-948A-37795CEC0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7F826-ECDD-0144-A282-CE7685B10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0B56C-17D6-DD44-B289-20D923D0D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357" y="0"/>
            <a:ext cx="9693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016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83977-477D-3C4C-959F-4167860B6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D37B99-9EAC-A94B-B636-7D42128AB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365" y="0"/>
            <a:ext cx="4639235" cy="68580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D140DA-4468-D94E-A116-1DB7C7E24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349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6665B-AA7D-994B-915A-FF2733461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E0692-03AD-FF4C-8DEF-EFA938C78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00" y="0"/>
            <a:ext cx="46736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27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8DF9C-2013-F543-BFF2-FA3B5A10F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8700A-1A0A-9248-BC1B-4BA1C1FC4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042E8A-23F2-864F-82FB-E6F4CC7A6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00" y="114300"/>
            <a:ext cx="46736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03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F9632-4A92-2943-94EA-8ABDF2FD0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We can use public art to activate a place, create social action opportunities and to vitalize commerce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84A5C-60BE-F74C-9F58-8992CE60A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01640"/>
            <a:ext cx="10515600" cy="67532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538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3D8AD-3A43-3E46-A5F5-BAAE21F16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300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Public art has to navigate legal concerns and must face disapproval or displeasure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F5D3B-7D15-9E43-A7D8-399B76B2E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16879"/>
            <a:ext cx="10515600" cy="66008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173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0D6B8-B016-DD42-91C7-955853A9B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48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Activity: Create a one-liner tag line, motto or clever line for a commercial ad or information drive using a surrealism image from the internet as an inspiration. You can invent a name of the company.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89210-817C-2044-A905-8F947DA8D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10199"/>
            <a:ext cx="10515600" cy="7667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Avoid cliché’s such as “save the birds”</a:t>
            </a:r>
          </a:p>
        </p:txBody>
      </p:sp>
    </p:spTree>
    <p:extLst>
      <p:ext uri="{BB962C8B-B14F-4D97-AF65-F5344CB8AC3E}">
        <p14:creationId xmlns:p14="http://schemas.microsoft.com/office/powerpoint/2010/main" val="23442893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BAB9F-DB5E-4444-AC6F-153495233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616F2-8031-6641-968D-39E9401BF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8820" y="5167312"/>
            <a:ext cx="8214360" cy="13255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Cloudy vision? It’s time for a clearer eyesight with Eye’s the Limit Eyewear.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D0F7CF-82AB-D94C-B86A-8AE3C3084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280" y="1955520"/>
            <a:ext cx="4428490" cy="294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9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AD070-75DF-1E4F-8E87-DD937BAE7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D9AE2-DCE7-E04C-AB3C-127BAE698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1399"/>
            <a:ext cx="10515600" cy="132556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Don’t let time melt away with </a:t>
            </a:r>
            <a:r>
              <a:rPr lang="en-US" dirty="0" err="1"/>
              <a:t>Picktime</a:t>
            </a:r>
            <a:r>
              <a:rPr lang="en-US" dirty="0"/>
              <a:t> appointment scheduler!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30E39A-2064-CD46-ADB5-FCCA02ED8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365125"/>
            <a:ext cx="7696200" cy="43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282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DBB87-1797-8A4B-A047-411D5B41D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0846A-D7CB-B34A-854D-E886B46C0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5964713"/>
            <a:ext cx="10515600" cy="105632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Your vessel is not bottomless. So as your Earth.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3A6EDD-0341-B340-9FAC-16A019D44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609600"/>
            <a:ext cx="6985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96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9614A-D65B-EE45-A42F-4F39CF217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F5024-C2F3-A643-A924-4D80BE987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65119"/>
            <a:ext cx="10515600" cy="331184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rgbClr val="00B050"/>
                </a:solidFill>
              </a:rPr>
              <a:t>Artist is creating a voice in the community, not his own voice.</a:t>
            </a:r>
          </a:p>
        </p:txBody>
      </p:sp>
    </p:spTree>
    <p:extLst>
      <p:ext uri="{BB962C8B-B14F-4D97-AF65-F5344CB8AC3E}">
        <p14:creationId xmlns:p14="http://schemas.microsoft.com/office/powerpoint/2010/main" val="2018940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5D114-B6CB-AE41-BF6A-A8D83E048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77B6A-ADDA-2946-930F-48A1B7449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72200"/>
            <a:ext cx="10515600" cy="87344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key to freedom is to carry it with you.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E7BB46-987F-BF46-9611-BDAADB0FC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860" y="696277"/>
            <a:ext cx="5288280" cy="528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08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C38FD-627A-A24F-81C3-92A51034A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02400-11AD-CA4B-872E-E348E8A6C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D65A06-C486-C94B-9600-EE53F8FA4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030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5F783-FF27-8542-9650-ED5A79E38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B47FA2-F2B7-C048-BB0B-39C08C3740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3605" t="24903" r="3605" b="26481"/>
          <a:stretch/>
        </p:blipFill>
        <p:spPr>
          <a:xfrm>
            <a:off x="2773680" y="108000"/>
            <a:ext cx="6240779" cy="6573634"/>
          </a:xfrm>
        </p:spPr>
      </p:pic>
    </p:spTree>
    <p:extLst>
      <p:ext uri="{BB962C8B-B14F-4D97-AF65-F5344CB8AC3E}">
        <p14:creationId xmlns:p14="http://schemas.microsoft.com/office/powerpoint/2010/main" val="2286729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6ECF2-BADF-1F42-9068-B77D9DCDC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7C953-28B2-C34E-BF6D-B54367A28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06D3FA-8F59-C147-8E5F-E0641F26FC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931"/>
          <a:stretch/>
        </p:blipFill>
        <p:spPr>
          <a:xfrm>
            <a:off x="0" y="531812"/>
            <a:ext cx="12192000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518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AF100-EC79-0E4B-970D-1A90CB0DB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B4796-3938-2A42-A0C1-5DD82496C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8F09BF-6682-2046-8B79-74D4C580F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1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55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AADCC-3674-0E4E-BA23-F84283FC1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C49AD-BCB4-5140-BBD0-492D55344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6372D-C636-2E46-AE1B-F55811261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883920"/>
            <a:ext cx="5452206" cy="44691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402CF5-509A-744D-9FF2-26DF3F025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876" y="883920"/>
            <a:ext cx="5321298" cy="446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781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573F-5801-144D-9FDB-EFDD96BA8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01992-47DE-6F44-8757-A42C463B1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1D18D5-7B0D-8542-922A-37370451D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960" y="0"/>
            <a:ext cx="12241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36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210</Words>
  <Application>Microsoft Macintosh PowerPoint</Application>
  <PresentationFormat>Widescreen</PresentationFormat>
  <Paragraphs>20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PUBLIC ART SYNTHESIS</vt:lpstr>
      <vt:lpstr>Public Art Synthesis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following works use abstraction, distortion and surrealism as an inspiration and means of representation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can use public art to activate a place, create social action opportunities and to vitalize commerce</vt:lpstr>
      <vt:lpstr>Public art has to navigate legal concerns and must face disapproval or displeasure</vt:lpstr>
      <vt:lpstr>Activity: Create a one-liner tag line, motto or clever line for a commercial ad or information drive using a surrealism image from the internet as an inspiration. You can invent a name of the company.</vt:lpstr>
      <vt:lpstr>Examples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Elements</dc:title>
  <dc:creator>Microsoft Office User</dc:creator>
  <cp:lastModifiedBy>Microsoft Office User</cp:lastModifiedBy>
  <cp:revision>17</cp:revision>
  <dcterms:created xsi:type="dcterms:W3CDTF">2023-02-26T20:45:43Z</dcterms:created>
  <dcterms:modified xsi:type="dcterms:W3CDTF">2023-02-27T02:26:48Z</dcterms:modified>
</cp:coreProperties>
</file>